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Phone_service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Internet_service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Tech_support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98878392-95a7-4157-911b-78cb813675ea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ba03e85fbaa947b2" /><Relationship Type="http://schemas.openxmlformats.org/officeDocument/2006/relationships/slideLayout" Target="/ppt/slideLayouts/slideLayout8.xml" Id="R9be4c70fd4be4a01" /><Relationship Type="http://schemas.openxmlformats.org/officeDocument/2006/relationships/hyperlink" Target="https://app.powerbi.com/groups/me/reports/98878392-95a7-4157-911b-78cb813675ea/?pbi_source=PowerPoint" TargetMode="External" Id="RelId0" /><Relationship Type="http://schemas.openxmlformats.org/officeDocument/2006/relationships/image" Target="/ppt/media/image4.png" Id="imgId4758648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94093496f9224277" /><Relationship Type="http://schemas.openxmlformats.org/officeDocument/2006/relationships/slideLayout" Target="/ppt/slideLayouts/slideLayout8.xml" Id="Rda2eaebe32ff491e" /><Relationship Type="http://schemas.openxmlformats.org/officeDocument/2006/relationships/hyperlink" Target="https://app.powerbi.com/groups/me/reports/98878392-95a7-4157-911b-78cb813675ea/?pbi_source=PowerPoint" TargetMode="External" Id="RelId1" /><Relationship Type="http://schemas.openxmlformats.org/officeDocument/2006/relationships/image" Target="/ppt/media/image5.png" Id="imgId4758648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251311bb7ab74ea0" /><Relationship Type="http://schemas.openxmlformats.org/officeDocument/2006/relationships/slideLayout" Target="/ppt/slideLayouts/slideLayout8.xml" Id="Rd58731c9cae7458f" /><Relationship Type="http://schemas.openxmlformats.org/officeDocument/2006/relationships/hyperlink" Target="https://app.powerbi.com/groups/me/reports/98878392-95a7-4157-911b-78cb813675ea/?pbi_source=PowerPoint" TargetMode="External" Id="RelId2" /><Relationship Type="http://schemas.openxmlformats.org/officeDocument/2006/relationships/image" Target="/ppt/media/image6.png" Id="imgId4758648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044ad77d913c4a3e" /><Relationship Type="http://schemas.openxmlformats.org/officeDocument/2006/relationships/slideLayout" Target="/ppt/slideLayouts/slideLayout8.xml" Id="R6177f7d37f104deb" /><Relationship Type="http://schemas.openxmlformats.org/officeDocument/2006/relationships/hyperlink" Target="https://app.powerbi.com/groups/me/reports/98878392-95a7-4157-911b-78cb813675ea/?pbi_source=PowerPoint" TargetMode="External" Id="RelId3" /><Relationship Type="http://schemas.openxmlformats.org/officeDocument/2006/relationships/image" Target="/ppt/media/image7.png" Id="imgId4758649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754d4a4e89654613" /><Relationship Type="http://schemas.openxmlformats.org/officeDocument/2006/relationships/slideLayout" Target="/ppt/slideLayouts/slideLayout8.xml" Id="R89e4dbb85fe04c32" /><Relationship Type="http://schemas.openxmlformats.org/officeDocument/2006/relationships/hyperlink" Target="https://app.powerbi.com/groups/me/reports/98878392-95a7-4157-911b-78cb813675ea/?pbi_source=PowerPoint" TargetMode="External" Id="RelId4" /><Relationship Type="http://schemas.openxmlformats.org/officeDocument/2006/relationships/image" Target="/ppt/media/image8.png" Id="imgId4758649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CUSTOMER CHURN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4/22/2024 10:27:07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4/22/2024 10:25:38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758648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WELCOME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reaChart , Phone_service ,lineChart ,pieChart , Internet_service ,Tech_support ,textbox ,textbox ,card ,card ,card ,donutChart ,clusteredColumnChart ,lineChart ,slicer ,slicer ,slicer ,slicer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758648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donutChart ,pieChart ,textbox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758648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Gender &amp; contract type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lineChart ,lineChart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758649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Age &amp; dependents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areaChart ,clusteredColumnChart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758649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Customer id &amp; monthly charges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